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62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C7D0C-7A6D-41FF-B19C-10E8D90B18DB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2139F-9F84-4FE2-8476-1502DEAA70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11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42139F-9F84-4FE2-8476-1502DEAA70A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31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42139F-9F84-4FE2-8476-1502DEAA70A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57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2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30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84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06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62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73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47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102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39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84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08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D7630F-27A3-42DA-B600-6432C2DDFF75}" type="datetimeFigureOut">
              <a:rPr lang="en-GB" smtClean="0"/>
              <a:t>02/05/2026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5398B3-9B1C-4645-BFA7-9C441F68FB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06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90B98BF-E0B1-C486-8630-3B5C6AD8B520}"/>
              </a:ext>
            </a:extLst>
          </p:cNvPr>
          <p:cNvSpPr/>
          <p:nvPr/>
        </p:nvSpPr>
        <p:spPr>
          <a:xfrm>
            <a:off x="3386896" y="0"/>
            <a:ext cx="3132204" cy="875241"/>
          </a:xfrm>
          <a:prstGeom prst="rect">
            <a:avLst/>
          </a:prstGeom>
          <a:noFill/>
        </p:spPr>
        <p:txBody>
          <a:bodyPr wrap="none" lIns="74295" tIns="37148" rIns="74295" bIns="37148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 Mary’s C E </a:t>
            </a:r>
          </a:p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Staff Structure 25-26</a:t>
            </a:r>
            <a:endParaRPr lang="en-US" sz="32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5862B5-2D67-FCF7-7FC4-54798F67AB37}"/>
              </a:ext>
            </a:extLst>
          </p:cNvPr>
          <p:cNvSpPr/>
          <p:nvPr/>
        </p:nvSpPr>
        <p:spPr>
          <a:xfrm>
            <a:off x="-3" y="884222"/>
            <a:ext cx="9869615" cy="597377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E297C3E-46C2-0AC5-897B-8616AB98790B}"/>
              </a:ext>
            </a:extLst>
          </p:cNvPr>
          <p:cNvSpPr/>
          <p:nvPr/>
        </p:nvSpPr>
        <p:spPr>
          <a:xfrm>
            <a:off x="126117" y="1067775"/>
            <a:ext cx="1880306" cy="88970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6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AF893F9-D112-25EA-BCC0-331C3AA9734A}"/>
              </a:ext>
            </a:extLst>
          </p:cNvPr>
          <p:cNvSpPr/>
          <p:nvPr/>
        </p:nvSpPr>
        <p:spPr>
          <a:xfrm>
            <a:off x="3972717" y="1053847"/>
            <a:ext cx="1880306" cy="88970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C8A6B07-8469-7449-B64C-756581AAF813}"/>
              </a:ext>
            </a:extLst>
          </p:cNvPr>
          <p:cNvSpPr/>
          <p:nvPr/>
        </p:nvSpPr>
        <p:spPr>
          <a:xfrm>
            <a:off x="7899577" y="1067775"/>
            <a:ext cx="1880306" cy="88970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5A2F62B-A630-40C2-712D-69CAAB91A66C}"/>
              </a:ext>
            </a:extLst>
          </p:cNvPr>
          <p:cNvSpPr/>
          <p:nvPr/>
        </p:nvSpPr>
        <p:spPr>
          <a:xfrm>
            <a:off x="4012845" y="2170368"/>
            <a:ext cx="1880306" cy="88970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95D624-97B7-6112-DB34-1BFE1B7E3875}"/>
              </a:ext>
            </a:extLst>
          </p:cNvPr>
          <p:cNvSpPr txBox="1"/>
          <p:nvPr/>
        </p:nvSpPr>
        <p:spPr>
          <a:xfrm>
            <a:off x="263701" y="1128771"/>
            <a:ext cx="1605138" cy="76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3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Manager</a:t>
            </a:r>
          </a:p>
          <a:p>
            <a:pPr algn="ctr"/>
            <a:r>
              <a:rPr lang="en-GB" sz="1463" b="1" i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Isaac Montgomery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EA6988-F091-0376-0958-F86C3FE53868}"/>
              </a:ext>
            </a:extLst>
          </p:cNvPr>
          <p:cNvSpPr txBox="1"/>
          <p:nvPr/>
        </p:nvSpPr>
        <p:spPr>
          <a:xfrm>
            <a:off x="4110301" y="1227407"/>
            <a:ext cx="1605138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3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Headteacher</a:t>
            </a:r>
          </a:p>
          <a:p>
            <a:pPr algn="ctr"/>
            <a:r>
              <a:rPr lang="en-GB" sz="1463" b="1" i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Susan Lawrence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6E93C4-3992-F7E7-00EB-9A0F22747CC1}"/>
              </a:ext>
            </a:extLst>
          </p:cNvPr>
          <p:cNvSpPr txBox="1"/>
          <p:nvPr/>
        </p:nvSpPr>
        <p:spPr>
          <a:xfrm>
            <a:off x="4041508" y="2261376"/>
            <a:ext cx="1742724" cy="76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3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Deputy Headteacher</a:t>
            </a:r>
          </a:p>
          <a:p>
            <a:pPr algn="ctr"/>
            <a:r>
              <a:rPr lang="en-GB" sz="1463" b="1" i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Rochelle Sylvester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AA6B3B-6EAA-D72C-3B55-7D8BE08A5F5D}"/>
              </a:ext>
            </a:extLst>
          </p:cNvPr>
          <p:cNvSpPr txBox="1"/>
          <p:nvPr/>
        </p:nvSpPr>
        <p:spPr>
          <a:xfrm>
            <a:off x="7819317" y="1114843"/>
            <a:ext cx="1960566" cy="76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3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Administrative Staff</a:t>
            </a:r>
          </a:p>
          <a:p>
            <a:pPr algn="ctr"/>
            <a:r>
              <a:rPr lang="en-GB" sz="1463" b="1" i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Deidre Hutchinson</a:t>
            </a:r>
          </a:p>
          <a:p>
            <a:pPr algn="ctr"/>
            <a:r>
              <a:rPr lang="en-GB" sz="1463" b="1" i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Anisha Narane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92306E1-686B-BA36-A22A-F3726A828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294125"/>
              </p:ext>
            </p:extLst>
          </p:nvPr>
        </p:nvGraphicFramePr>
        <p:xfrm>
          <a:off x="-5804" y="3286889"/>
          <a:ext cx="9869616" cy="2360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404">
                  <a:extLst>
                    <a:ext uri="{9D8B030D-6E8A-4147-A177-3AD203B41FA5}">
                      <a16:colId xmlns:a16="http://schemas.microsoft.com/office/drawing/2014/main" val="1204536538"/>
                    </a:ext>
                  </a:extLst>
                </a:gridCol>
                <a:gridCol w="2467404">
                  <a:extLst>
                    <a:ext uri="{9D8B030D-6E8A-4147-A177-3AD203B41FA5}">
                      <a16:colId xmlns:a16="http://schemas.microsoft.com/office/drawing/2014/main" val="2704410637"/>
                    </a:ext>
                  </a:extLst>
                </a:gridCol>
                <a:gridCol w="2467404">
                  <a:extLst>
                    <a:ext uri="{9D8B030D-6E8A-4147-A177-3AD203B41FA5}">
                      <a16:colId xmlns:a16="http://schemas.microsoft.com/office/drawing/2014/main" val="184993185"/>
                    </a:ext>
                  </a:extLst>
                </a:gridCol>
                <a:gridCol w="2467404">
                  <a:extLst>
                    <a:ext uri="{9D8B030D-6E8A-4147-A177-3AD203B41FA5}">
                      <a16:colId xmlns:a16="http://schemas.microsoft.com/office/drawing/2014/main" val="342842940"/>
                    </a:ext>
                  </a:extLst>
                </a:gridCol>
              </a:tblGrid>
              <a:tr h="2307391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Early Years Teacher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Icee Birch 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(Reception &amp; Nursery)</a:t>
                      </a:r>
                    </a:p>
                    <a:p>
                      <a:pPr algn="ctr"/>
                      <a:endParaRPr lang="en-GB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Early Years Support Staff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Ella Macklen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Harriet Champion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Emma Miah (Nursery)</a:t>
                      </a:r>
                    </a:p>
                    <a:p>
                      <a:pPr algn="ctr"/>
                      <a:endParaRPr lang="en-GB" sz="1600" dirty="0">
                        <a:solidFill>
                          <a:srgbClr val="0070C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KS1 Teachers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Alisha Burton Y1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Fadwa Charkaoui Y2</a:t>
                      </a:r>
                    </a:p>
                    <a:p>
                      <a:pPr algn="ctr"/>
                      <a:endParaRPr lang="en-GB" sz="15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5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KS1 Support Staff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Victoria Macklen  Y2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Bernice Amissah Y1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Annette Mitchell Y1</a:t>
                      </a:r>
                    </a:p>
                    <a:p>
                      <a:pPr algn="ctr"/>
                      <a:endParaRPr lang="en-GB" sz="1500" dirty="0">
                        <a:solidFill>
                          <a:srgbClr val="0070C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500" dirty="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Lower KS2 Teachers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Emilia Pacetta Y3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Rochelle Sylvester Y3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Colin McGeachie Y4</a:t>
                      </a:r>
                    </a:p>
                    <a:p>
                      <a:pPr algn="ctr"/>
                      <a:endParaRPr lang="en-GB" sz="15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5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Lower KS2 Support Staff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 Lapena Y3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Kara Eyson Y4</a:t>
                      </a:r>
                    </a:p>
                    <a:p>
                      <a:endParaRPr lang="en-GB" sz="1500" dirty="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Upper KS2 Teachers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Rawan Mahgoub Y5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Lauren Bingley  Y6</a:t>
                      </a:r>
                    </a:p>
                    <a:p>
                      <a:pPr algn="ctr"/>
                      <a:endParaRPr lang="en-GB" sz="15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GB" sz="15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Upper KS2 Support Staff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Tanya Phillips Y5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Pooly Ramachandran LSA Y5</a:t>
                      </a:r>
                    </a:p>
                    <a:p>
                      <a:pPr algn="ctr"/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Chantelle Hutton Y6</a:t>
                      </a:r>
                    </a:p>
                    <a:p>
                      <a:endParaRPr lang="en-GB" sz="1500" dirty="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12539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B70B8AB-F806-B46E-C2A2-91E5BD520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989590"/>
              </p:ext>
            </p:extLst>
          </p:nvPr>
        </p:nvGraphicFramePr>
        <p:xfrm>
          <a:off x="-3" y="5630593"/>
          <a:ext cx="9869616" cy="1227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9616">
                  <a:extLst>
                    <a:ext uri="{9D8B030D-6E8A-4147-A177-3AD203B41FA5}">
                      <a16:colId xmlns:a16="http://schemas.microsoft.com/office/drawing/2014/main" val="1204536538"/>
                    </a:ext>
                  </a:extLst>
                </a:gridCol>
              </a:tblGrid>
              <a:tr h="1227407"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PE Staff                                                                            SENCO                                    RWI &amp; Interventions Lead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Kader Kone (Coach)                                                         Emilia Pacetta</a:t>
                      </a:r>
                      <a:r>
                        <a:rPr lang="en-GB" sz="15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 </a:t>
                      </a:r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Tanya Phillips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                                                                                 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125398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D6904191-AABD-7392-27B9-F5F646C05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699" y="21965"/>
            <a:ext cx="582082" cy="83131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1F64BFA2-41D7-E745-A530-30EE1A934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219" y="37439"/>
            <a:ext cx="582082" cy="83131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079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2571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134</Words>
  <Application>Microsoft Office PowerPoint</Application>
  <PresentationFormat>A4 Paper (210x297 mm)</PresentationFormat>
  <Paragraphs>50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emilia p</dc:creator>
  <cp:lastModifiedBy>emilia p</cp:lastModifiedBy>
  <cp:revision>2</cp:revision>
  <dcterms:created xsi:type="dcterms:W3CDTF">2024-11-03T12:51:47Z</dcterms:created>
  <dcterms:modified xsi:type="dcterms:W3CDTF">2026-05-02T06:51:41Z</dcterms:modified>
</cp:coreProperties>
</file>